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0" r:id="rId3"/>
    <p:sldId id="258" r:id="rId4"/>
    <p:sldId id="259" r:id="rId5"/>
    <p:sldId id="260" r:id="rId6"/>
    <p:sldId id="261" r:id="rId7"/>
    <p:sldId id="262" r:id="rId8"/>
    <p:sldId id="276" r:id="rId9"/>
    <p:sldId id="277" r:id="rId10"/>
    <p:sldId id="278" r:id="rId11"/>
    <p:sldId id="263" r:id="rId12"/>
    <p:sldId id="264" r:id="rId13"/>
    <p:sldId id="265" r:id="rId14"/>
    <p:sldId id="294" r:id="rId15"/>
    <p:sldId id="266" r:id="rId16"/>
    <p:sldId id="267" r:id="rId17"/>
    <p:sldId id="280" r:id="rId18"/>
    <p:sldId id="273" r:id="rId19"/>
    <p:sldId id="282" r:id="rId20"/>
    <p:sldId id="268" r:id="rId21"/>
    <p:sldId id="284" r:id="rId22"/>
    <p:sldId id="283" r:id="rId23"/>
    <p:sldId id="274" r:id="rId24"/>
    <p:sldId id="269" r:id="rId25"/>
    <p:sldId id="292" r:id="rId26"/>
    <p:sldId id="293" r:id="rId27"/>
    <p:sldId id="270" r:id="rId28"/>
    <p:sldId id="288" r:id="rId29"/>
    <p:sldId id="271" r:id="rId30"/>
    <p:sldId id="272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6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32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1AF2-FC6B-4EA4-AB35-7A88DF5E6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6D84-D4BA-4676-BB7B-EAC35AB65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B0C3-C085-4FBF-82EE-38319CDE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1F90E-3C38-45EF-8A40-0E15C95B3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D6A59-7F22-4F47-AB16-C429536D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2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9E2A-22AA-445A-8C94-15DA3244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C9E2A-1C51-4DEC-8484-5D6F945AA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39AC-22B7-4525-A2B8-94720C7E4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24997-EF71-4903-A5C1-06AB4C6B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7BF5C-E9F0-4B12-A308-1913313D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7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28915-7BE4-4274-97F0-47E53C3A5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318ED-CA7A-4BCD-96F2-AE2382305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0C0B-C98F-41BD-BBD3-BDD6BEB4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546E3-BF09-4D23-A800-6B655FFC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64760-BD9D-4DAD-B41C-C14104AA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8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51D2-32F2-4438-9DCF-28D9F6DE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383FB-C212-4AF6-9430-20D858EDF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3E706-4CC1-4D44-AD24-39928DA3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84B1F-FD00-4560-9FFE-2204E047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E466E-1A31-4997-B7CE-CC246285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6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6D4D-6AC3-4F59-8E84-1D5D6F0F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7BFC3-DBCE-45A2-9EB2-D261E89EF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4C99F-3CA7-436D-BB4A-206662E3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4C3BD-D61F-4265-ACB8-395F7F69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49F19-F439-4A8A-B970-D5CFA8B5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5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F387-6657-408C-9FA2-9CA78A7B3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5AF6-CFEB-4074-AF8B-9D42A4609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914BE-1009-47DF-940E-D0C548592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E0B2-3D77-4BAE-83D1-A522B1B2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32F32-7EAD-4921-AAC4-DE6BFE53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CD368-FAB5-455A-9735-476313FD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5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4827-EE9D-463F-AC76-37E2FAC7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BC76B-5E1D-4EEA-86C2-39DA8E2F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4B246-296A-4765-A89A-7B573B308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87F89-06BD-43F7-9A50-3632EAA71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C94E8-A2DE-498D-8A4F-F5EB97427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65305-A96A-446A-A70F-EB62B5E0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218A2-03E4-459D-BF0B-4D27A013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0CCEF2-8BC8-46C0-BD44-0E6A6027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4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946B-CCCA-4974-8554-2F6EFB77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C6DBE3-3713-47DF-91DC-B7AF3570B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E6C69-744F-4BA2-9B4C-859D1D446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612B7-BC8A-4975-B1B2-B1264D33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D5541-B258-4B73-854A-3CB6CEC1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91058-91E7-417E-B536-33FCFC54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DCE54-1634-4B84-8D72-A90CB384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A246-3D44-4C8E-9ADA-DB32A91F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4353-2B25-48E1-9060-E708ADA48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187D2-1F7E-4E14-9F95-E978A6BB8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4312E-FBF3-42B0-BCC6-1A88E66D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C1539-E078-4CB1-9486-55E96B7AC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01C1B-A23E-4EAA-BC6D-DFCF718C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7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30BA-DF23-49AE-AC02-97182E9E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C00BD-37EB-48B0-89EF-6EBFD2DDD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282E9-44DA-4FF0-890D-ABA2A2E2C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4DD5F-0928-435F-84BF-23712C7ED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26A45-318B-4F3F-AB16-859CDDCCD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A5945-573B-44C8-9BCF-2740E630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4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5B69B1-28B5-4891-B90F-A2250B94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8D4DC-F188-4C52-8CD5-1A64BE914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3758D-50F6-4681-8F8C-B31B5B8DA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CB450-85DD-412C-94FE-8E4E7C775BAD}" type="datetimeFigureOut">
              <a:rPr lang="en-US" smtClean="0"/>
              <a:t>10/09/2019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20D23-E311-4B0A-9F28-D64387175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1FDF-3021-4DCE-A7B8-1D9BAA09C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45B96-A857-4430-9FC3-20EF255EA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.jpg"/><Relationship Id="rId7" Type="http://schemas.openxmlformats.org/officeDocument/2006/relationships/image" Target="../media/image17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51C0-2B0B-43F5-970B-69ED65427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opperplate Gothic Light" panose="020E0507020206020404" pitchFamily="34" charset="0"/>
              </a:rPr>
              <a:t>Image Compression Based on Non-Parametric Sampling in Noisy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E6792-743B-49D8-95B4-E187CB0F7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8671"/>
            <a:ext cx="9144000" cy="1909763"/>
          </a:xfrm>
        </p:spPr>
        <p:txBody>
          <a:bodyPr>
            <a:norm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Kishan Narotam						Nitesh Nana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endParaRPr lang="en-US" dirty="0">
              <a:latin typeface="Constantia" panose="02030602050306030303" pitchFamily="18" charset="0"/>
            </a:endParaRPr>
          </a:p>
          <a:p>
            <a:r>
              <a:rPr lang="en-US" dirty="0">
                <a:latin typeface="Constantia" panose="02030602050306030303" pitchFamily="18" charset="0"/>
              </a:rPr>
              <a:t>Supervisor: Professor </a:t>
            </a:r>
            <a:r>
              <a:rPr lang="en-US" dirty="0" err="1">
                <a:latin typeface="Constantia" panose="02030602050306030303" pitchFamily="18" charset="0"/>
              </a:rPr>
              <a:t>Fambirai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Takawira</a:t>
            </a:r>
            <a:endParaRPr lang="en-US" dirty="0">
              <a:latin typeface="Constantia" panose="020306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B29F9-E1B4-4C25-A1BA-2F588B4C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8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Chebyshev Distance =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7681A-9B2A-40BD-A8FA-EB213EB39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62" y="1600200"/>
            <a:ext cx="8657475" cy="50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6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(Encoding)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Length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8F34206-5190-45AA-84E0-E2EEFA5E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87" y="2416891"/>
            <a:ext cx="6669025" cy="2805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368DD-D7BA-4E5C-A8DD-FB5B62D279F8}"/>
              </a:ext>
            </a:extLst>
          </p:cNvPr>
          <p:cNvSpPr txBox="1"/>
          <p:nvPr/>
        </p:nvSpPr>
        <p:spPr>
          <a:xfrm>
            <a:off x="4715017" y="5556890"/>
            <a:ext cx="2761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→ 0000 1010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→ 1010</a:t>
            </a:r>
          </a:p>
        </p:txBody>
      </p:sp>
    </p:spTree>
    <p:extLst>
      <p:ext uri="{BB962C8B-B14F-4D97-AF65-F5344CB8AC3E}">
        <p14:creationId xmlns:p14="http://schemas.microsoft.com/office/powerpoint/2010/main" val="319331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(Error Introduction)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 → 11 1110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Fourth bit to be flipped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1010 → 58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FB2D4D-9A6F-4938-8D71-4C7F4E1612CC}"/>
              </a:ext>
            </a:extLst>
          </p:cNvPr>
          <p:cNvSpPr txBox="1">
            <a:spLocks/>
          </p:cNvSpPr>
          <p:nvPr/>
        </p:nvSpPr>
        <p:spPr>
          <a:xfrm>
            <a:off x="6131257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Ones Compliment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 → 11 1110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Ones compliment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 0001→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8E536-0DA8-4AEC-9F30-474ECC3BB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2" t="14508" r="8731" b="17533"/>
          <a:stretch/>
        </p:blipFill>
        <p:spPr>
          <a:xfrm>
            <a:off x="782124" y="4150054"/>
            <a:ext cx="4608394" cy="20269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58C4A-23B5-40DE-9303-E1C5C049C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13778" r="8843" b="17825"/>
          <a:stretch/>
        </p:blipFill>
        <p:spPr>
          <a:xfrm>
            <a:off x="7037695" y="4129273"/>
            <a:ext cx="4608395" cy="204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1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(Filling the Holes)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literature → pattern matching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method → averaging method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E226F27-8E59-4A64-A927-4C17A1C1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88" y="3092355"/>
            <a:ext cx="3435586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3364C4-05BC-41DA-AA9D-3A96F03C3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128" y="3092355"/>
            <a:ext cx="34377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2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0650C2-68E1-4E4E-8A3E-89DEF2740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46" y="1730128"/>
            <a:ext cx="2796269" cy="375842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11091C-54BC-452A-AF7D-5DC281C9D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38" y="1730371"/>
            <a:ext cx="2523351" cy="3758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0688CA-26D3-4CD3-8BFA-FD562389E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12" y="1730128"/>
            <a:ext cx="2513436" cy="3758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4B1336-5232-44CB-8CC6-1FCE98BB51BB}"/>
              </a:ext>
            </a:extLst>
          </p:cNvPr>
          <p:cNvSpPr txBox="1"/>
          <p:nvPr/>
        </p:nvSpPr>
        <p:spPr>
          <a:xfrm>
            <a:off x="1777623" y="5433817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038E7-A105-4A83-BC52-C2ECEEF10F77}"/>
              </a:ext>
            </a:extLst>
          </p:cNvPr>
          <p:cNvSpPr txBox="1"/>
          <p:nvPr/>
        </p:nvSpPr>
        <p:spPr>
          <a:xfrm>
            <a:off x="5538357" y="5488312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EAABCA-B084-4429-9824-1CFB9CDEB576}"/>
              </a:ext>
            </a:extLst>
          </p:cNvPr>
          <p:cNvSpPr txBox="1"/>
          <p:nvPr/>
        </p:nvSpPr>
        <p:spPr>
          <a:xfrm>
            <a:off x="9162631" y="5483316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Contrast</a:t>
            </a:r>
          </a:p>
        </p:txBody>
      </p:sp>
    </p:spTree>
    <p:extLst>
      <p:ext uri="{BB962C8B-B14F-4D97-AF65-F5344CB8AC3E}">
        <p14:creationId xmlns:p14="http://schemas.microsoft.com/office/powerpoint/2010/main" val="1183603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used for Testing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0650C2-68E1-4E4E-8A3E-89DEF2740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9" y="1607693"/>
            <a:ext cx="1700784" cy="2286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11091C-54BC-452A-AF7D-5DC281C9D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63" y="2887644"/>
            <a:ext cx="153488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0688CA-26D3-4CD3-8BFA-FD562389E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12" y="1636754"/>
            <a:ext cx="1528854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4B1336-5232-44CB-8CC6-1FCE98BB51BB}"/>
              </a:ext>
            </a:extLst>
          </p:cNvPr>
          <p:cNvSpPr txBox="1"/>
          <p:nvPr/>
        </p:nvSpPr>
        <p:spPr>
          <a:xfrm>
            <a:off x="912549" y="6204923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038E7-A105-4A83-BC52-C2ECEEF10F77}"/>
              </a:ext>
            </a:extLst>
          </p:cNvPr>
          <p:cNvSpPr txBox="1"/>
          <p:nvPr/>
        </p:nvSpPr>
        <p:spPr>
          <a:xfrm>
            <a:off x="5322965" y="6204922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EAABCA-B084-4429-9824-1CFB9CDEB576}"/>
              </a:ext>
            </a:extLst>
          </p:cNvPr>
          <p:cNvSpPr txBox="1"/>
          <p:nvPr/>
        </p:nvSpPr>
        <p:spPr>
          <a:xfrm>
            <a:off x="9628155" y="6204921"/>
            <a:ext cx="19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Contrast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93FBE-DCBE-4EA8-8FB6-1FF389496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65" y="1600200"/>
            <a:ext cx="1749206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BC54C-8FB5-4FF0-BF29-8A78A31EA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56" y="3922755"/>
            <a:ext cx="1714500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1E785A-BB45-4348-BDBD-4C01D9BAA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81" y="1814049"/>
            <a:ext cx="2900995" cy="1931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0535A1-72FB-4429-8E0F-76BC194207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81" y="4030644"/>
            <a:ext cx="2854775" cy="18337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AC8E91-2B91-4764-AED8-553D296F98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56" y="1636755"/>
            <a:ext cx="1632857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139628-9AFE-4A19-A4EC-8C37812721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81" y="3982720"/>
            <a:ext cx="1301660" cy="2286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6F8D57-A3C9-44CD-BEEC-06DA5D37BF00}"/>
              </a:ext>
            </a:extLst>
          </p:cNvPr>
          <p:cNvCxnSpPr>
            <a:cxnSpLocks/>
          </p:cNvCxnSpPr>
          <p:nvPr/>
        </p:nvCxnSpPr>
        <p:spPr>
          <a:xfrm>
            <a:off x="3913632" y="1333056"/>
            <a:ext cx="0" cy="55249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988E1D-12E2-40B8-8998-9F69ED1BE102}"/>
              </a:ext>
            </a:extLst>
          </p:cNvPr>
          <p:cNvCxnSpPr>
            <a:cxnSpLocks/>
          </p:cNvCxnSpPr>
          <p:nvPr/>
        </p:nvCxnSpPr>
        <p:spPr>
          <a:xfrm>
            <a:off x="8772144" y="1333056"/>
            <a:ext cx="0" cy="55249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8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(Average Compression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-only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1200x800 pixels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errors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0% (No errors)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8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Process on a Landscape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A01204-9AF1-4FBC-A003-D798385EA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7" t="4882" r="12550" b="8761"/>
          <a:stretch/>
        </p:blipFill>
        <p:spPr>
          <a:xfrm>
            <a:off x="1637595" y="1353312"/>
            <a:ext cx="8916810" cy="5504688"/>
          </a:xfrm>
        </p:spPr>
      </p:pic>
    </p:spTree>
    <p:extLst>
      <p:ext uri="{BB962C8B-B14F-4D97-AF65-F5344CB8AC3E}">
        <p14:creationId xmlns:p14="http://schemas.microsoft.com/office/powerpoint/2010/main" val="3015822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(Average Compression Ratio)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DF29BD-225E-43E8-916E-6A938BF78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2" t="5511" r="9180" b="6774"/>
          <a:stretch/>
        </p:blipFill>
        <p:spPr>
          <a:xfrm>
            <a:off x="1185080" y="1340549"/>
            <a:ext cx="9821840" cy="550468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6C94FA-64AD-4731-B9E8-904CD60E8105}"/>
              </a:ext>
            </a:extLst>
          </p:cNvPr>
          <p:cNvSpPr txBox="1"/>
          <p:nvPr/>
        </p:nvSpPr>
        <p:spPr>
          <a:xfrm>
            <a:off x="2283725" y="1756012"/>
            <a:ext cx="166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= 2.1102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3DA36-D635-4F44-9EA9-E0C57F55BFE7}"/>
              </a:ext>
            </a:extLst>
          </p:cNvPr>
          <p:cNvSpPr txBox="1"/>
          <p:nvPr/>
        </p:nvSpPr>
        <p:spPr>
          <a:xfrm>
            <a:off x="5335137" y="2156122"/>
            <a:ext cx="166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= 1.6753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C7725-4EAF-4D08-BAC3-541D31469E95}"/>
              </a:ext>
            </a:extLst>
          </p:cNvPr>
          <p:cNvSpPr txBox="1"/>
          <p:nvPr/>
        </p:nvSpPr>
        <p:spPr>
          <a:xfrm>
            <a:off x="8552596" y="3692783"/>
            <a:ext cx="1665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= 1.3328</a:t>
            </a:r>
          </a:p>
        </p:txBody>
      </p:sp>
    </p:spTree>
    <p:extLst>
      <p:ext uri="{BB962C8B-B14F-4D97-AF65-F5344CB8AC3E}">
        <p14:creationId xmlns:p14="http://schemas.microsoft.com/office/powerpoint/2010/main" val="102894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(Same Image at Different Resolutions)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-only algorithm on the compression ratio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2000x1100 pixels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Decreasing in size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34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Research-based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new method for image compression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DCT → JPEG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DWT → JPEG-2000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176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(Same Image at Different Resolutions)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E07DC9-F0F5-4730-B5D8-896050EC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4255" r="8966" b="6043"/>
          <a:stretch/>
        </p:blipFill>
        <p:spPr>
          <a:xfrm>
            <a:off x="1232880" y="1353312"/>
            <a:ext cx="9726239" cy="550468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3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DFB288F-A131-4685-9199-B44AB72A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16748-2738-4E22-AE7F-F13771FB9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35" y="0"/>
            <a:ext cx="10180930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58A28D-C7E0-47B6-9A2B-C4FA6A541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7" y="3383280"/>
            <a:ext cx="10583713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8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DFB288F-A131-4685-9199-B44AB72A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494E5-FE13-465F-BF57-949061DFB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6" y="0"/>
            <a:ext cx="10389927" cy="3474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3E38D-B8F7-4A4A-8E87-B25EBFD2F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3" y="3383280"/>
            <a:ext cx="1032295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9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02242E-6727-45E5-B211-EEF426E1C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19" y="1915236"/>
            <a:ext cx="10220762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79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(PSNR &amp; MSE)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8B0148-4BD1-43C7-838E-1EC6DB57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increasing error probability on different image types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1200x800 pixels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from 0% to 100%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 and Ones compliment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94081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(MSE)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DD5A2A-109C-4C1B-977C-2AAE64CC6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82" y="1385253"/>
            <a:ext cx="9663236" cy="5377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88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(PSNR)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5310D18-DC83-4F9D-80F5-B028690DD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58" y="1398905"/>
            <a:ext cx="9537483" cy="5376672"/>
          </a:xfrm>
        </p:spPr>
      </p:pic>
    </p:spTree>
    <p:extLst>
      <p:ext uri="{BB962C8B-B14F-4D97-AF65-F5344CB8AC3E}">
        <p14:creationId xmlns:p14="http://schemas.microsoft.com/office/powerpoint/2010/main" val="242808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(Comparison with DCT &amp; DWT)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algorithm perform against DCT and DWT technique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size: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images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error being introduced: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 flip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2497104-4AC7-4B6B-9293-B9F0FD3B1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07" y="4589060"/>
            <a:ext cx="2212454" cy="2212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63BDB-CACB-4DA5-90F9-C746C9ADD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22" y="4589060"/>
            <a:ext cx="2212848" cy="2212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A17962-8E3D-42A0-922E-8ECB9A5F7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31" y="4588666"/>
            <a:ext cx="2212848" cy="2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0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(Comparison with DCT &amp; DWT)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75D117-CD55-494B-AE47-3D64AAB57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42118"/>
              </p:ext>
            </p:extLst>
          </p:nvPr>
        </p:nvGraphicFramePr>
        <p:xfrm>
          <a:off x="2844800" y="1462279"/>
          <a:ext cx="65024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Averaged</a:t>
                      </a:r>
                      <a:r>
                        <a:rPr lang="en-ZA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Results with 10% Error</a:t>
                      </a:r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Compression</a:t>
                      </a:r>
                      <a:r>
                        <a:rPr lang="en-ZA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ZA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225,81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244,60</a:t>
                      </a:r>
                    </a:p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D9D6BD2-CAE5-422D-A3D6-F5A06531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4" y="4351278"/>
            <a:ext cx="2524125" cy="2409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4138CC-4AD3-402D-91FC-BE56D08AD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432" y="4351278"/>
            <a:ext cx="2356834" cy="2347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D2B433-E753-46C2-9777-72B41A88C7BA}"/>
              </a:ext>
            </a:extLst>
          </p:cNvPr>
          <p:cNvSpPr txBox="1"/>
          <p:nvPr/>
        </p:nvSpPr>
        <p:spPr>
          <a:xfrm>
            <a:off x="994214" y="3981946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D4044-E34F-4D33-A158-F8121C652F70}"/>
              </a:ext>
            </a:extLst>
          </p:cNvPr>
          <p:cNvSpPr txBox="1"/>
          <p:nvPr/>
        </p:nvSpPr>
        <p:spPr>
          <a:xfrm>
            <a:off x="3823607" y="3981946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Holes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D31BA-3869-4C25-B688-8CA22B6B0DD3}"/>
              </a:ext>
            </a:extLst>
          </p:cNvPr>
          <p:cNvSpPr txBox="1"/>
          <p:nvPr/>
        </p:nvSpPr>
        <p:spPr>
          <a:xfrm>
            <a:off x="6669446" y="3981946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DCT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6D43E-AB83-43A4-816E-91FE8C6E1A47}"/>
              </a:ext>
            </a:extLst>
          </p:cNvPr>
          <p:cNvSpPr txBox="1"/>
          <p:nvPr/>
        </p:nvSpPr>
        <p:spPr>
          <a:xfrm>
            <a:off x="9519660" y="3997219"/>
            <a:ext cx="182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Peppers: DWT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3F386F-17DD-4D40-99CB-7FF6723D7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801" y="4408845"/>
            <a:ext cx="2391291" cy="23074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891896-EFC9-41D3-93FD-58A9429D5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548" y="4408845"/>
            <a:ext cx="2401622" cy="22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98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programming used → long processing time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programming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Length Encoding → drawbacks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encoding scheme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value of 6 → hard coded values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(GAN)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resolution → higher resolution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2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and Specifications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92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objectives met within project specifications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algorithm: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image compression scheme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image quality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images from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Unsplash.com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675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51C0-2B0B-43F5-970B-69ED65427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opperplate Gothic Light" panose="020E0507020206020404" pitchFamily="34" charset="0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E6792-743B-49D8-95B4-E187CB0F7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8671"/>
            <a:ext cx="9144000" cy="1909763"/>
          </a:xfrm>
        </p:spPr>
        <p:txBody>
          <a:bodyPr>
            <a:normAutofit/>
          </a:bodyPr>
          <a:lstStyle/>
          <a:p>
            <a:r>
              <a:rPr lang="en-US" dirty="0">
                <a:latin typeface="Constantia" panose="02030602050306030303" pitchFamily="18" charset="0"/>
              </a:rPr>
              <a:t>Kishan Narotam						Nitesh Nana</a:t>
            </a:r>
          </a:p>
          <a:p>
            <a:endParaRPr lang="en-US" dirty="0">
              <a:latin typeface="Constantia" panose="02030602050306030303" pitchFamily="18" charset="0"/>
            </a:endParaRPr>
          </a:p>
          <a:p>
            <a:endParaRPr lang="en-US" dirty="0">
              <a:latin typeface="Constantia" panose="02030602050306030303" pitchFamily="18" charset="0"/>
            </a:endParaRPr>
          </a:p>
          <a:p>
            <a:r>
              <a:rPr lang="en-US" dirty="0">
                <a:latin typeface="Constantia" panose="02030602050306030303" pitchFamily="18" charset="0"/>
              </a:rPr>
              <a:t>Supervisor: Professor </a:t>
            </a:r>
            <a:r>
              <a:rPr lang="en-US" dirty="0" err="1">
                <a:latin typeface="Constantia" panose="02030602050306030303" pitchFamily="18" charset="0"/>
              </a:rPr>
              <a:t>Fambirai</a:t>
            </a:r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dirty="0" err="1">
                <a:latin typeface="Constantia" panose="02030602050306030303" pitchFamily="18" charset="0"/>
              </a:rPr>
              <a:t>Takawira</a:t>
            </a:r>
            <a:endParaRPr lang="en-US" dirty="0">
              <a:latin typeface="Constantia" panose="020306020503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B29F9-E1B4-4C25-A1BA-2F588B4C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and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robust image compression scheme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holes in the image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 the image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random errors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Filling the holes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frame: 6 weeks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Budget: R1 200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30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11441D-EAFC-4D7F-96D8-970086D7F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8130"/>
            <a:ext cx="10515600" cy="424632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7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(Initial Steps)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97BC-4F43-400F-ADDE-2192756E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an image: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Colour map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8-bit unsigned integers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to grayscale: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domain pool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084D5C1-5DF4-4C13-8C3E-1AC6D014C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84" y="2467547"/>
            <a:ext cx="3709416" cy="37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1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(Creating the holes)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C2F237-BDA5-4F16-B72D-C2D642B29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27" y="1823720"/>
            <a:ext cx="436254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4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Chebyshev Distance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11C3C8A-8526-4778-85AA-2C7BEEF40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52" y="1600200"/>
            <a:ext cx="8600896" cy="49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BFCD-C190-4042-97D6-FC656172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248" y="7493"/>
            <a:ext cx="106277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Chebyshev Distance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A8535-0025-4F21-B7A1-F0862E95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249" cy="1600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7E91C-7FE7-41D4-AF9D-4F74678D6E43}"/>
              </a:ext>
            </a:extLst>
          </p:cNvPr>
          <p:cNvCxnSpPr>
            <a:cxnSpLocks/>
          </p:cNvCxnSpPr>
          <p:nvPr/>
        </p:nvCxnSpPr>
        <p:spPr>
          <a:xfrm>
            <a:off x="1288288" y="1333056"/>
            <a:ext cx="10903711" cy="0"/>
          </a:xfrm>
          <a:prstGeom prst="line">
            <a:avLst/>
          </a:prstGeom>
          <a:ln w="28575">
            <a:solidFill>
              <a:srgbClr val="2767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6BC9526-DF19-46CE-A33E-430A15DD9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68" y="1600200"/>
            <a:ext cx="8609264" cy="50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54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491</Words>
  <Application>Microsoft Office PowerPoint</Application>
  <PresentationFormat>Widescreen</PresentationFormat>
  <Paragraphs>146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Constantia</vt:lpstr>
      <vt:lpstr>Copperplate Gothic Light</vt:lpstr>
      <vt:lpstr>Times New Roman</vt:lpstr>
      <vt:lpstr>Office Theme</vt:lpstr>
      <vt:lpstr>Image Compression Based on Non-Parametric Sampling in Noisy Environments</vt:lpstr>
      <vt:lpstr>Why?</vt:lpstr>
      <vt:lpstr>Outline</vt:lpstr>
      <vt:lpstr>Objectives and Specification</vt:lpstr>
      <vt:lpstr>System Overview</vt:lpstr>
      <vt:lpstr>System Implementation (Initial Steps)</vt:lpstr>
      <vt:lpstr>System Implementation (Creating the holes)</vt:lpstr>
      <vt:lpstr>Chebyshev Distance = 1</vt:lpstr>
      <vt:lpstr>Chebyshev Distance = 10</vt:lpstr>
      <vt:lpstr>Chebyshev Distance = 6</vt:lpstr>
      <vt:lpstr>System Implementation (Encoding)</vt:lpstr>
      <vt:lpstr>System Implementation (Error Introduction)</vt:lpstr>
      <vt:lpstr>System Implementation (Filling the Holes)</vt:lpstr>
      <vt:lpstr>Results &amp; Analysis</vt:lpstr>
      <vt:lpstr>Images used for Testing</vt:lpstr>
      <vt:lpstr>Results (Average Compression Ratio)</vt:lpstr>
      <vt:lpstr>Step-by-Step Process on a Landscape Image</vt:lpstr>
      <vt:lpstr>Results (Average Compression Ratio)</vt:lpstr>
      <vt:lpstr>Results (Same Image at Different Resolutions)</vt:lpstr>
      <vt:lpstr>Results (Same Image at Different Resolutions)</vt:lpstr>
      <vt:lpstr>PowerPoint Presentation</vt:lpstr>
      <vt:lpstr>PowerPoint Presentation</vt:lpstr>
      <vt:lpstr>PowerPoint Presentation</vt:lpstr>
      <vt:lpstr>Results (PSNR &amp; MSE)</vt:lpstr>
      <vt:lpstr>Results (MSE)</vt:lpstr>
      <vt:lpstr>Results (PSNR)</vt:lpstr>
      <vt:lpstr>Results (Comparison with DCT &amp; DWT)</vt:lpstr>
      <vt:lpstr>Results (Comparison with DCT &amp; DWT)</vt:lpstr>
      <vt:lpstr>Future Work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Compression Based on Non-Parametric Sampling in Noisy Environments</dc:title>
  <dc:creator>Kishan Narotam</dc:creator>
  <cp:lastModifiedBy>Kishan Narotam</cp:lastModifiedBy>
  <cp:revision>44</cp:revision>
  <dcterms:created xsi:type="dcterms:W3CDTF">2019-09-09T09:08:55Z</dcterms:created>
  <dcterms:modified xsi:type="dcterms:W3CDTF">2019-09-10T13:33:24Z</dcterms:modified>
</cp:coreProperties>
</file>